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16256000" cy="10160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3175" cap="flat">
              <a:solidFill>
                <a:srgbClr val="B8B8B8"/>
              </a:solidFill>
              <a:prstDash val="solid"/>
              <a:miter lim="400000"/>
            </a:ln>
          </a:top>
          <a:bottom>
            <a:ln w="3175" cap="flat">
              <a:solidFill>
                <a:srgbClr val="B8B8B8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929292"/>
              </a:solidFill>
              <a:prstDash val="solid"/>
              <a:miter lim="400000"/>
            </a:ln>
          </a:left>
          <a:right>
            <a:ln w="3175" cap="flat">
              <a:solidFill>
                <a:srgbClr val="929292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929292"/>
              </a:solidFill>
              <a:prstDash val="solid"/>
              <a:miter lim="400000"/>
            </a:ln>
          </a:insideH>
          <a:insideV>
            <a:ln w="3175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3175" cap="flat">
              <a:solidFill>
                <a:srgbClr val="A6AAA9"/>
              </a:solidFill>
              <a:prstDash val="solid"/>
              <a:miter lim="400000"/>
            </a:ln>
          </a:left>
          <a:right>
            <a:ln w="3175" cap="flat">
              <a:solidFill>
                <a:srgbClr val="A6AAA9"/>
              </a:solidFill>
              <a:prstDash val="solid"/>
              <a:miter lim="400000"/>
            </a:ln>
          </a:right>
          <a:top>
            <a:ln w="3175" cap="flat">
              <a:solidFill>
                <a:srgbClr val="A6AAA9"/>
              </a:solidFill>
              <a:prstDash val="solid"/>
              <a:miter lim="400000"/>
            </a:ln>
          </a:top>
          <a:bottom>
            <a:ln w="3175" cap="flat">
              <a:solidFill>
                <a:srgbClr val="A6AAA9"/>
              </a:solidFill>
              <a:prstDash val="solid"/>
              <a:miter lim="400000"/>
            </a:ln>
          </a:bottom>
          <a:insideH>
            <a:ln w="3175" cap="flat">
              <a:solidFill>
                <a:srgbClr val="A6AAA9"/>
              </a:solidFill>
              <a:prstDash val="solid"/>
              <a:miter lim="400000"/>
            </a:ln>
          </a:insideH>
          <a:insideV>
            <a:ln w="3175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A6AAA9"/>
              </a:solidFill>
              <a:prstDash val="solid"/>
              <a:miter lim="400000"/>
            </a:ln>
          </a:left>
          <a:right>
            <a:ln w="3175" cap="flat">
              <a:solidFill>
                <a:srgbClr val="A6AAA9"/>
              </a:solidFill>
              <a:prstDash val="solid"/>
              <a:miter lim="400000"/>
            </a:ln>
          </a:right>
          <a:top>
            <a:ln w="3175" cap="flat">
              <a:solidFill>
                <a:srgbClr val="A6AAA9"/>
              </a:solidFill>
              <a:prstDash val="solid"/>
              <a:miter lim="400000"/>
            </a:ln>
          </a:top>
          <a:bottom>
            <a:ln w="3175" cap="flat">
              <a:solidFill>
                <a:srgbClr val="A6AAA9"/>
              </a:solidFill>
              <a:prstDash val="solid"/>
              <a:miter lim="400000"/>
            </a:ln>
          </a:bottom>
          <a:insideH>
            <a:ln w="3175" cap="flat">
              <a:solidFill>
                <a:srgbClr val="A6AAA9"/>
              </a:solidFill>
              <a:prstDash val="solid"/>
              <a:miter lim="400000"/>
            </a:ln>
          </a:insideH>
          <a:insideV>
            <a:ln w="3175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A6AAA9"/>
              </a:solidFill>
              <a:prstDash val="solid"/>
              <a:miter lim="400000"/>
            </a:ln>
          </a:left>
          <a:right>
            <a:ln w="3175" cap="flat">
              <a:solidFill>
                <a:srgbClr val="A6AAA9"/>
              </a:solidFill>
              <a:prstDash val="solid"/>
              <a:miter lim="400000"/>
            </a:ln>
          </a:right>
          <a:top>
            <a:ln w="3175" cap="flat">
              <a:solidFill>
                <a:srgbClr val="A6AAA9"/>
              </a:solidFill>
              <a:prstDash val="solid"/>
              <a:miter lim="400000"/>
            </a:ln>
          </a:top>
          <a:bottom>
            <a:ln w="3175" cap="flat">
              <a:solidFill>
                <a:srgbClr val="A6AAA9"/>
              </a:solidFill>
              <a:prstDash val="solid"/>
              <a:miter lim="400000"/>
            </a:ln>
          </a:bottom>
          <a:insideH>
            <a:ln w="3175" cap="flat">
              <a:solidFill>
                <a:srgbClr val="A6AAA9"/>
              </a:solidFill>
              <a:prstDash val="solid"/>
              <a:miter lim="400000"/>
            </a:ln>
          </a:insideH>
          <a:insideV>
            <a:ln w="3175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A6AAA9"/>
              </a:solidFill>
              <a:prstDash val="solid"/>
              <a:miter lim="400000"/>
            </a:ln>
          </a:left>
          <a:right>
            <a:ln w="3175" cap="flat">
              <a:solidFill>
                <a:srgbClr val="A6AAA9"/>
              </a:solidFill>
              <a:prstDash val="solid"/>
              <a:miter lim="400000"/>
            </a:ln>
          </a:right>
          <a:top>
            <a:ln w="3175" cap="flat">
              <a:solidFill>
                <a:srgbClr val="A6AAA9"/>
              </a:solidFill>
              <a:prstDash val="solid"/>
              <a:miter lim="400000"/>
            </a:ln>
          </a:top>
          <a:bottom>
            <a:ln w="3175" cap="flat">
              <a:solidFill>
                <a:srgbClr val="A6AAA9"/>
              </a:solidFill>
              <a:prstDash val="solid"/>
              <a:miter lim="400000"/>
            </a:ln>
          </a:bottom>
          <a:insideH>
            <a:ln w="3175" cap="flat">
              <a:solidFill>
                <a:srgbClr val="A6AAA9"/>
              </a:solidFill>
              <a:prstDash val="solid"/>
              <a:miter lim="400000"/>
            </a:ln>
          </a:insideH>
          <a:insideV>
            <a:ln w="3175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3222624" y="2043906"/>
            <a:ext cx="9810752" cy="3095626"/>
          </a:xfrm>
          <a:prstGeom prst="rect">
            <a:avLst/>
          </a:prstGeom>
        </p:spPr>
        <p:txBody>
          <a:bodyPr anchor="b"/>
          <a:lstStyle/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3222624" y="5234781"/>
            <a:ext cx="9810752" cy="10596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  <a:lvl2pPr marL="0" indent="0" algn="ctr">
              <a:spcBef>
                <a:spcPts val="0"/>
              </a:spcBef>
              <a:buSzTx/>
              <a:buNone/>
              <a:defRPr sz="3800"/>
            </a:lvl2pPr>
            <a:lvl3pPr marL="0" indent="0" algn="ctr">
              <a:spcBef>
                <a:spcPts val="0"/>
              </a:spcBef>
              <a:buSzTx/>
              <a:buNone/>
              <a:defRPr sz="3800"/>
            </a:lvl3pPr>
            <a:lvl4pPr marL="0" indent="0" algn="ctr">
              <a:spcBef>
                <a:spcPts val="0"/>
              </a:spcBef>
              <a:buSzTx/>
              <a:buNone/>
              <a:defRPr sz="3800"/>
            </a:lvl4pPr>
            <a:lvl5pPr marL="0" indent="0" algn="ctr">
              <a:spcBef>
                <a:spcPts val="0"/>
              </a:spcBef>
              <a:buSzTx/>
              <a:buNone/>
              <a:defRPr sz="3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王大明"/>
          <p:cNvSpPr txBox="1"/>
          <p:nvPr>
            <p:ph type="body" sz="quarter" idx="13"/>
          </p:nvPr>
        </p:nvSpPr>
        <p:spPr>
          <a:xfrm>
            <a:off x="3222624" y="6473031"/>
            <a:ext cx="9810752" cy="47625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200"/>
            </a:lvl1pPr>
          </a:lstStyle>
          <a:p>
            <a:pPr/>
            <a:r>
              <a:t>–王大明</a:t>
            </a:r>
          </a:p>
        </p:txBody>
      </p:sp>
      <p:sp>
        <p:nvSpPr>
          <p:cNvPr id="94" name="「在此輸入名言語錄。」"/>
          <p:cNvSpPr txBox="1"/>
          <p:nvPr>
            <p:ph type="body" sz="quarter" idx="14"/>
          </p:nvPr>
        </p:nvSpPr>
        <p:spPr>
          <a:xfrm>
            <a:off x="3222624" y="4441824"/>
            <a:ext cx="9810752" cy="70485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「在此輸入名言語錄。」</a:t>
            </a:r>
          </a:p>
        </p:txBody>
      </p:sp>
      <p:sp>
        <p:nvSpPr>
          <p:cNvPr id="9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影像"/>
          <p:cNvSpPr/>
          <p:nvPr>
            <p:ph type="pic" idx="13"/>
          </p:nvPr>
        </p:nvSpPr>
        <p:spPr>
          <a:xfrm>
            <a:off x="2031999" y="507999"/>
            <a:ext cx="12192002" cy="91440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影像"/>
          <p:cNvSpPr/>
          <p:nvPr>
            <p:ph type="pic" sz="half" idx="13"/>
          </p:nvPr>
        </p:nvSpPr>
        <p:spPr>
          <a:xfrm>
            <a:off x="3555999" y="1139031"/>
            <a:ext cx="9144002" cy="553640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大標題文字"/>
          <p:cNvSpPr txBox="1"/>
          <p:nvPr>
            <p:ph type="title"/>
          </p:nvPr>
        </p:nvSpPr>
        <p:spPr>
          <a:xfrm>
            <a:off x="3222624" y="6806406"/>
            <a:ext cx="9810752" cy="1333501"/>
          </a:xfrm>
          <a:prstGeom prst="rect">
            <a:avLst/>
          </a:prstGeom>
        </p:spPr>
        <p:txBody>
          <a:bodyPr anchor="b"/>
          <a:lstStyle/>
          <a:p>
            <a:pPr/>
            <a:r>
              <a:t>大標題文字</a:t>
            </a:r>
          </a:p>
        </p:txBody>
      </p:sp>
      <p:sp>
        <p:nvSpPr>
          <p:cNvPr id="22" name="內文層級一…"/>
          <p:cNvSpPr txBox="1"/>
          <p:nvPr>
            <p:ph type="body" sz="quarter" idx="1"/>
          </p:nvPr>
        </p:nvSpPr>
        <p:spPr>
          <a:xfrm>
            <a:off x="3222624" y="8151812"/>
            <a:ext cx="9810752" cy="10596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  <a:lvl2pPr marL="0" indent="0" algn="ctr">
              <a:spcBef>
                <a:spcPts val="0"/>
              </a:spcBef>
              <a:buSzTx/>
              <a:buNone/>
              <a:defRPr sz="3800"/>
            </a:lvl2pPr>
            <a:lvl3pPr marL="0" indent="0" algn="ctr">
              <a:spcBef>
                <a:spcPts val="0"/>
              </a:spcBef>
              <a:buSzTx/>
              <a:buNone/>
              <a:defRPr sz="3800"/>
            </a:lvl3pPr>
            <a:lvl4pPr marL="0" indent="0" algn="ctr">
              <a:spcBef>
                <a:spcPts val="0"/>
              </a:spcBef>
              <a:buSzTx/>
              <a:buNone/>
              <a:defRPr sz="3800"/>
            </a:lvl4pPr>
            <a:lvl5pPr marL="0" indent="0" algn="ctr">
              <a:spcBef>
                <a:spcPts val="0"/>
              </a:spcBef>
              <a:buSzTx/>
              <a:buNone/>
              <a:defRPr sz="3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大標題文字"/>
          <p:cNvSpPr txBox="1"/>
          <p:nvPr>
            <p:ph type="title"/>
          </p:nvPr>
        </p:nvSpPr>
        <p:spPr>
          <a:xfrm>
            <a:off x="3222624" y="3532187"/>
            <a:ext cx="9810752" cy="3095626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影像"/>
          <p:cNvSpPr/>
          <p:nvPr>
            <p:ph type="pic" sz="half" idx="13"/>
          </p:nvPr>
        </p:nvSpPr>
        <p:spPr>
          <a:xfrm>
            <a:off x="8330406" y="1103312"/>
            <a:ext cx="5000626" cy="770334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大標題文字"/>
          <p:cNvSpPr txBox="1"/>
          <p:nvPr>
            <p:ph type="title"/>
          </p:nvPr>
        </p:nvSpPr>
        <p:spPr>
          <a:xfrm>
            <a:off x="2924968" y="1103312"/>
            <a:ext cx="5000626" cy="3738563"/>
          </a:xfrm>
          <a:prstGeom prst="rect">
            <a:avLst/>
          </a:prstGeom>
        </p:spPr>
        <p:txBody>
          <a:bodyPr anchor="b"/>
          <a:lstStyle>
            <a:lvl1pPr>
              <a:defRPr sz="6200"/>
            </a:lvl1pPr>
          </a:lstStyle>
          <a:p>
            <a:pPr/>
            <a:r>
              <a:t>大標題文字</a:t>
            </a:r>
          </a:p>
        </p:txBody>
      </p:sp>
      <p:sp>
        <p:nvSpPr>
          <p:cNvPr id="40" name="內文層級一…"/>
          <p:cNvSpPr txBox="1"/>
          <p:nvPr>
            <p:ph type="body" sz="quarter" idx="1"/>
          </p:nvPr>
        </p:nvSpPr>
        <p:spPr>
          <a:xfrm>
            <a:off x="2924968" y="4937124"/>
            <a:ext cx="5000626" cy="385762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  <a:lvl2pPr marL="0" indent="0" algn="ctr">
              <a:spcBef>
                <a:spcPts val="0"/>
              </a:spcBef>
              <a:buSzTx/>
              <a:buNone/>
              <a:defRPr sz="3800"/>
            </a:lvl2pPr>
            <a:lvl3pPr marL="0" indent="0" algn="ctr">
              <a:spcBef>
                <a:spcPts val="0"/>
              </a:spcBef>
              <a:buSzTx/>
              <a:buNone/>
              <a:defRPr sz="3800"/>
            </a:lvl3pPr>
            <a:lvl4pPr marL="0" indent="0" algn="ctr">
              <a:spcBef>
                <a:spcPts val="0"/>
              </a:spcBef>
              <a:buSzTx/>
              <a:buNone/>
              <a:defRPr sz="3800"/>
            </a:lvl4pPr>
            <a:lvl5pPr marL="0" indent="0" algn="ctr">
              <a:spcBef>
                <a:spcPts val="0"/>
              </a:spcBef>
              <a:buSzTx/>
              <a:buNone/>
              <a:defRPr sz="3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57" name="內文層級一…"/>
          <p:cNvSpPr txBox="1"/>
          <p:nvPr>
            <p:ph type="body" sz="half" idx="1"/>
          </p:nvPr>
        </p:nvSpPr>
        <p:spPr>
          <a:xfrm>
            <a:off x="2924968" y="2936874"/>
            <a:ext cx="10406064" cy="5893595"/>
          </a:xfrm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影像"/>
          <p:cNvSpPr/>
          <p:nvPr>
            <p:ph type="pic" sz="quarter" idx="13"/>
          </p:nvPr>
        </p:nvSpPr>
        <p:spPr>
          <a:xfrm>
            <a:off x="8330406" y="2936874"/>
            <a:ext cx="5000626" cy="589359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67" name="內文層級一…"/>
          <p:cNvSpPr txBox="1"/>
          <p:nvPr>
            <p:ph type="body" sz="quarter" idx="1"/>
          </p:nvPr>
        </p:nvSpPr>
        <p:spPr>
          <a:xfrm>
            <a:off x="2924968" y="2936874"/>
            <a:ext cx="5000626" cy="5893595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300"/>
              </a:spcBef>
              <a:defRPr sz="2800"/>
            </a:lvl1pPr>
            <a:lvl2pPr marL="685800" indent="-342900">
              <a:spcBef>
                <a:spcPts val="3300"/>
              </a:spcBef>
              <a:defRPr sz="2800"/>
            </a:lvl2pPr>
            <a:lvl3pPr marL="1028700" indent="-342900">
              <a:spcBef>
                <a:spcPts val="3300"/>
              </a:spcBef>
              <a:defRPr sz="2800"/>
            </a:lvl3pPr>
            <a:lvl4pPr marL="1371600" indent="-342900">
              <a:spcBef>
                <a:spcPts val="3300"/>
              </a:spcBef>
              <a:defRPr sz="2800"/>
            </a:lvl4pPr>
            <a:lvl5pPr marL="1714500" indent="-342900">
              <a:spcBef>
                <a:spcPts val="3300"/>
              </a:spcBef>
              <a:defRPr sz="2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" name="幻燈片編號"/>
          <p:cNvSpPr txBox="1"/>
          <p:nvPr>
            <p:ph type="sldNum" sz="quarter" idx="2"/>
          </p:nvPr>
        </p:nvSpPr>
        <p:spPr>
          <a:xfrm>
            <a:off x="7957870" y="9223375"/>
            <a:ext cx="333910" cy="336551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影像"/>
          <p:cNvSpPr/>
          <p:nvPr>
            <p:ph type="pic" sz="quarter" idx="13"/>
          </p:nvPr>
        </p:nvSpPr>
        <p:spPr>
          <a:xfrm>
            <a:off x="8330406" y="5282406"/>
            <a:ext cx="5000626" cy="353615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影像"/>
          <p:cNvSpPr/>
          <p:nvPr>
            <p:ph type="pic" sz="quarter" idx="14"/>
          </p:nvPr>
        </p:nvSpPr>
        <p:spPr>
          <a:xfrm>
            <a:off x="8330406" y="1341437"/>
            <a:ext cx="5000626" cy="353615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影像"/>
          <p:cNvSpPr/>
          <p:nvPr>
            <p:ph type="pic" sz="half" idx="15"/>
          </p:nvPr>
        </p:nvSpPr>
        <p:spPr>
          <a:xfrm>
            <a:off x="2924968" y="1341437"/>
            <a:ext cx="5000626" cy="74771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文層級一…"/>
          <p:cNvSpPr txBox="1"/>
          <p:nvPr>
            <p:ph type="body" idx="1"/>
          </p:nvPr>
        </p:nvSpPr>
        <p:spPr>
          <a:xfrm>
            <a:off x="2924968" y="1698624"/>
            <a:ext cx="10406064" cy="676275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" name="大標題文字"/>
          <p:cNvSpPr txBox="1"/>
          <p:nvPr>
            <p:ph type="title"/>
          </p:nvPr>
        </p:nvSpPr>
        <p:spPr>
          <a:xfrm>
            <a:off x="2924968" y="746124"/>
            <a:ext cx="10406064" cy="20240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4" name="幻燈片編號"/>
          <p:cNvSpPr txBox="1"/>
          <p:nvPr>
            <p:ph type="sldNum" sz="quarter" idx="2"/>
          </p:nvPr>
        </p:nvSpPr>
        <p:spPr>
          <a:xfrm>
            <a:off x="7957870" y="9223375"/>
            <a:ext cx="333910" cy="317956"/>
          </a:xfrm>
          <a:prstGeom prst="rect">
            <a:avLst/>
          </a:prstGeom>
          <a:ln w="3175">
            <a:miter lim="400000"/>
          </a:ln>
        </p:spPr>
        <p:txBody>
          <a:bodyPr wrap="none" lIns="47625" tIns="47625" rIns="47625" bIns="47625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60854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60854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60854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60854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60854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60854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60854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60854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60854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e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Emblem72.jpg" descr="Emblem72.jpg"/>
          <p:cNvPicPr>
            <a:picLocks noChangeAspect="1"/>
          </p:cNvPicPr>
          <p:nvPr/>
        </p:nvPicPr>
        <p:blipFill>
          <a:blip r:embed="rId2">
            <a:alphaModFix amt="23502"/>
            <a:extLst/>
          </a:blip>
          <a:srcRect l="1060" t="4" r="756" b="788"/>
          <a:stretch>
            <a:fillRect/>
          </a:stretch>
        </p:blipFill>
        <p:spPr>
          <a:xfrm>
            <a:off x="4742573" y="3174199"/>
            <a:ext cx="5211848" cy="522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56" h="21599" fill="norm" stroke="1" extrusionOk="0">
                <a:moveTo>
                  <a:pt x="10491" y="0"/>
                </a:moveTo>
                <a:cubicBezTo>
                  <a:pt x="10112" y="1"/>
                  <a:pt x="9724" y="18"/>
                  <a:pt x="9666" y="49"/>
                </a:cubicBezTo>
                <a:cubicBezTo>
                  <a:pt x="9616" y="77"/>
                  <a:pt x="9342" y="125"/>
                  <a:pt x="9060" y="158"/>
                </a:cubicBezTo>
                <a:cubicBezTo>
                  <a:pt x="7429" y="344"/>
                  <a:pt x="5569" y="1132"/>
                  <a:pt x="4135" y="2241"/>
                </a:cubicBezTo>
                <a:cubicBezTo>
                  <a:pt x="1528" y="4257"/>
                  <a:pt x="24" y="7447"/>
                  <a:pt x="0" y="10762"/>
                </a:cubicBezTo>
                <a:cubicBezTo>
                  <a:pt x="-5" y="11527"/>
                  <a:pt x="69" y="12300"/>
                  <a:pt x="225" y="13065"/>
                </a:cubicBezTo>
                <a:cubicBezTo>
                  <a:pt x="585" y="14821"/>
                  <a:pt x="1359" y="16439"/>
                  <a:pt x="2523" y="17870"/>
                </a:cubicBezTo>
                <a:cubicBezTo>
                  <a:pt x="4119" y="19833"/>
                  <a:pt x="6694" y="21241"/>
                  <a:pt x="9248" y="21548"/>
                </a:cubicBezTo>
                <a:cubicBezTo>
                  <a:pt x="9523" y="21581"/>
                  <a:pt x="9983" y="21598"/>
                  <a:pt x="10442" y="21598"/>
                </a:cubicBezTo>
                <a:cubicBezTo>
                  <a:pt x="10901" y="21599"/>
                  <a:pt x="11358" y="21583"/>
                  <a:pt x="11634" y="21551"/>
                </a:cubicBezTo>
                <a:cubicBezTo>
                  <a:pt x="15736" y="21068"/>
                  <a:pt x="19154" y="18221"/>
                  <a:pt x="20428" y="14223"/>
                </a:cubicBezTo>
                <a:cubicBezTo>
                  <a:pt x="21595" y="10562"/>
                  <a:pt x="20801" y="6573"/>
                  <a:pt x="18325" y="3664"/>
                </a:cubicBezTo>
                <a:cubicBezTo>
                  <a:pt x="17204" y="2347"/>
                  <a:pt x="15528" y="1206"/>
                  <a:pt x="13863" y="625"/>
                </a:cubicBezTo>
                <a:cubicBezTo>
                  <a:pt x="13200" y="394"/>
                  <a:pt x="12241" y="175"/>
                  <a:pt x="11680" y="126"/>
                </a:cubicBezTo>
                <a:cubicBezTo>
                  <a:pt x="11464" y="108"/>
                  <a:pt x="11276" y="71"/>
                  <a:pt x="11260" y="46"/>
                </a:cubicBezTo>
                <a:cubicBezTo>
                  <a:pt x="11242" y="15"/>
                  <a:pt x="10871" y="-1"/>
                  <a:pt x="10491" y="0"/>
                </a:cubicBezTo>
                <a:close/>
              </a:path>
            </a:pathLst>
          </a:custGeom>
          <a:ln w="3175">
            <a:miter lim="400000"/>
          </a:ln>
        </p:spPr>
      </p:pic>
      <p:sp>
        <p:nvSpPr>
          <p:cNvPr id="120" name="圖片加上人物說明"/>
          <p:cNvSpPr/>
          <p:nvPr/>
        </p:nvSpPr>
        <p:spPr>
          <a:xfrm>
            <a:off x="13100835" y="38100"/>
            <a:ext cx="3120335" cy="2908300"/>
          </a:xfrm>
          <a:prstGeom prst="rect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圖片加上人物說明</a:t>
            </a:r>
          </a:p>
        </p:txBody>
      </p:sp>
      <p:sp>
        <p:nvSpPr>
          <p:cNvPr id="121" name="學分、星星數、技能、攻擊力"/>
          <p:cNvSpPr/>
          <p:nvPr/>
        </p:nvSpPr>
        <p:spPr>
          <a:xfrm>
            <a:off x="13104488" y="2882900"/>
            <a:ext cx="3129261" cy="4170661"/>
          </a:xfrm>
          <a:prstGeom prst="rect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學分、星星數、技能、攻擊力</a:t>
            </a:r>
          </a:p>
        </p:txBody>
      </p:sp>
      <p:sp>
        <p:nvSpPr>
          <p:cNvPr id="122" name="小地圖"/>
          <p:cNvSpPr/>
          <p:nvPr/>
        </p:nvSpPr>
        <p:spPr>
          <a:xfrm>
            <a:off x="13108951" y="6991350"/>
            <a:ext cx="3120335" cy="2908300"/>
          </a:xfrm>
          <a:prstGeom prst="rect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小地圖</a:t>
            </a:r>
          </a:p>
        </p:txBody>
      </p:sp>
      <p:sp>
        <p:nvSpPr>
          <p:cNvPr id="123" name="遊戲說明"/>
          <p:cNvSpPr/>
          <p:nvPr/>
        </p:nvSpPr>
        <p:spPr>
          <a:xfrm>
            <a:off x="-5441" y="57348"/>
            <a:ext cx="4272180" cy="1660526"/>
          </a:xfrm>
          <a:prstGeom prst="rect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遊戲說明</a:t>
            </a:r>
          </a:p>
        </p:txBody>
      </p:sp>
      <p:sp>
        <p:nvSpPr>
          <p:cNvPr id="124" name="公布欄"/>
          <p:cNvSpPr/>
          <p:nvPr/>
        </p:nvSpPr>
        <p:spPr>
          <a:xfrm>
            <a:off x="8540957" y="57348"/>
            <a:ext cx="4272180" cy="1660526"/>
          </a:xfrm>
          <a:prstGeom prst="rect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公布欄</a:t>
            </a:r>
          </a:p>
        </p:txBody>
      </p:sp>
      <p:sp>
        <p:nvSpPr>
          <p:cNvPr id="125" name="技能欄"/>
          <p:cNvSpPr/>
          <p:nvPr/>
        </p:nvSpPr>
        <p:spPr>
          <a:xfrm>
            <a:off x="4337959" y="57348"/>
            <a:ext cx="4272180" cy="1660526"/>
          </a:xfrm>
          <a:prstGeom prst="rect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技能欄</a:t>
            </a:r>
          </a:p>
        </p:txBody>
      </p:sp>
      <p:sp>
        <p:nvSpPr>
          <p:cNvPr id="126" name="哲學系館"/>
          <p:cNvSpPr/>
          <p:nvPr/>
        </p:nvSpPr>
        <p:spPr>
          <a:xfrm>
            <a:off x="2159000" y="3225800"/>
            <a:ext cx="1270000" cy="12700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哲學系館</a:t>
            </a:r>
          </a:p>
        </p:txBody>
      </p:sp>
      <p:sp>
        <p:nvSpPr>
          <p:cNvPr id="127" name="start(放大門圖)"/>
          <p:cNvSpPr/>
          <p:nvPr/>
        </p:nvSpPr>
        <p:spPr>
          <a:xfrm>
            <a:off x="2159000" y="4495800"/>
            <a:ext cx="1270000" cy="12700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start(放大門圖)</a:t>
            </a:r>
          </a:p>
        </p:txBody>
      </p:sp>
      <p:sp>
        <p:nvSpPr>
          <p:cNvPr id="128" name="活大"/>
          <p:cNvSpPr/>
          <p:nvPr/>
        </p:nvSpPr>
        <p:spPr>
          <a:xfrm>
            <a:off x="10825760" y="3225800"/>
            <a:ext cx="1270001" cy="12700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活大</a:t>
            </a:r>
          </a:p>
        </p:txBody>
      </p:sp>
      <p:sp>
        <p:nvSpPr>
          <p:cNvPr id="129" name="總圖"/>
          <p:cNvSpPr/>
          <p:nvPr/>
        </p:nvSpPr>
        <p:spPr>
          <a:xfrm>
            <a:off x="10825760" y="4495800"/>
            <a:ext cx="1270001" cy="12700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總圖</a:t>
            </a:r>
          </a:p>
        </p:txBody>
      </p:sp>
      <p:sp>
        <p:nvSpPr>
          <p:cNvPr id="130" name="男一舍(蔡逼八退一步)"/>
          <p:cNvSpPr/>
          <p:nvPr/>
        </p:nvSpPr>
        <p:spPr>
          <a:xfrm>
            <a:off x="10825760" y="7013376"/>
            <a:ext cx="1270001" cy="1270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男一舍(蔡逼八退一步)</a:t>
            </a:r>
          </a:p>
        </p:txBody>
      </p:sp>
      <p:sp>
        <p:nvSpPr>
          <p:cNvPr id="131" name="機會命運"/>
          <p:cNvSpPr/>
          <p:nvPr/>
        </p:nvSpPr>
        <p:spPr>
          <a:xfrm>
            <a:off x="10825760" y="8255000"/>
            <a:ext cx="1270001" cy="12700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機會命運</a:t>
            </a:r>
          </a:p>
        </p:txBody>
      </p:sp>
      <p:sp>
        <p:nvSpPr>
          <p:cNvPr id="132" name="大一女"/>
          <p:cNvSpPr/>
          <p:nvPr/>
        </p:nvSpPr>
        <p:spPr>
          <a:xfrm>
            <a:off x="9630173" y="8255000"/>
            <a:ext cx="1270001" cy="12700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大一女</a:t>
            </a:r>
          </a:p>
        </p:txBody>
      </p:sp>
      <p:sp>
        <p:nvSpPr>
          <p:cNvPr id="133" name="地理系館"/>
          <p:cNvSpPr/>
          <p:nvPr/>
        </p:nvSpPr>
        <p:spPr>
          <a:xfrm>
            <a:off x="8360173" y="8255000"/>
            <a:ext cx="1270001" cy="12700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地理系館</a:t>
            </a:r>
          </a:p>
        </p:txBody>
      </p:sp>
      <p:sp>
        <p:nvSpPr>
          <p:cNvPr id="134" name="生科館"/>
          <p:cNvSpPr/>
          <p:nvPr/>
        </p:nvSpPr>
        <p:spPr>
          <a:xfrm>
            <a:off x="7113786" y="8255000"/>
            <a:ext cx="1270001" cy="12700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生科館</a:t>
            </a:r>
          </a:p>
        </p:txBody>
      </p:sp>
      <p:sp>
        <p:nvSpPr>
          <p:cNvPr id="135" name="管二"/>
          <p:cNvSpPr/>
          <p:nvPr/>
        </p:nvSpPr>
        <p:spPr>
          <a:xfrm>
            <a:off x="5894586" y="8255000"/>
            <a:ext cx="1270001" cy="12700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管二</a:t>
            </a:r>
          </a:p>
        </p:txBody>
      </p:sp>
      <p:sp>
        <p:nvSpPr>
          <p:cNvPr id="136" name="管一"/>
          <p:cNvSpPr/>
          <p:nvPr/>
        </p:nvSpPr>
        <p:spPr>
          <a:xfrm>
            <a:off x="4597400" y="8255000"/>
            <a:ext cx="1270000" cy="12700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管一</a:t>
            </a:r>
          </a:p>
        </p:txBody>
      </p:sp>
      <p:sp>
        <p:nvSpPr>
          <p:cNvPr id="137" name="行政大樓"/>
          <p:cNvSpPr/>
          <p:nvPr/>
        </p:nvSpPr>
        <p:spPr>
          <a:xfrm>
            <a:off x="3429000" y="8255000"/>
            <a:ext cx="1270000" cy="12700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行政大樓</a:t>
            </a:r>
          </a:p>
        </p:txBody>
      </p:sp>
      <p:sp>
        <p:nvSpPr>
          <p:cNvPr id="138" name="機會命運"/>
          <p:cNvSpPr/>
          <p:nvPr/>
        </p:nvSpPr>
        <p:spPr>
          <a:xfrm>
            <a:off x="2159000" y="8255000"/>
            <a:ext cx="1270000" cy="12700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機會命運</a:t>
            </a:r>
          </a:p>
        </p:txBody>
      </p:sp>
      <p:sp>
        <p:nvSpPr>
          <p:cNvPr id="139" name="水源市場"/>
          <p:cNvSpPr/>
          <p:nvPr/>
        </p:nvSpPr>
        <p:spPr>
          <a:xfrm>
            <a:off x="2159000" y="7013376"/>
            <a:ext cx="1270000" cy="1270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水源市場</a:t>
            </a:r>
          </a:p>
        </p:txBody>
      </p:sp>
      <p:sp>
        <p:nvSpPr>
          <p:cNvPr id="140" name="送往城中校區"/>
          <p:cNvSpPr/>
          <p:nvPr/>
        </p:nvSpPr>
        <p:spPr>
          <a:xfrm>
            <a:off x="2159000" y="5740400"/>
            <a:ext cx="1270000" cy="12700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送往城中校區</a:t>
            </a:r>
          </a:p>
        </p:txBody>
      </p:sp>
      <p:sp>
        <p:nvSpPr>
          <p:cNvPr id="141" name="工綜"/>
          <p:cNvSpPr/>
          <p:nvPr/>
        </p:nvSpPr>
        <p:spPr>
          <a:xfrm>
            <a:off x="7293373" y="1981200"/>
            <a:ext cx="1270001" cy="12700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工綜</a:t>
            </a:r>
          </a:p>
        </p:txBody>
      </p:sp>
      <p:sp>
        <p:nvSpPr>
          <p:cNvPr id="142" name="霖澤館"/>
          <p:cNvSpPr/>
          <p:nvPr/>
        </p:nvSpPr>
        <p:spPr>
          <a:xfrm>
            <a:off x="9630173" y="1981200"/>
            <a:ext cx="1270001" cy="12700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霖澤館</a:t>
            </a:r>
          </a:p>
        </p:txBody>
      </p:sp>
      <p:sp>
        <p:nvSpPr>
          <p:cNvPr id="143" name="機會命運"/>
          <p:cNvSpPr/>
          <p:nvPr/>
        </p:nvSpPr>
        <p:spPr>
          <a:xfrm>
            <a:off x="10825760" y="1981200"/>
            <a:ext cx="1270001" cy="12700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機會命運</a:t>
            </a:r>
          </a:p>
        </p:txBody>
      </p:sp>
      <p:sp>
        <p:nvSpPr>
          <p:cNvPr id="144" name="森林系館"/>
          <p:cNvSpPr/>
          <p:nvPr/>
        </p:nvSpPr>
        <p:spPr>
          <a:xfrm>
            <a:off x="5895480" y="1981200"/>
            <a:ext cx="1384499" cy="12700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森林系館</a:t>
            </a:r>
          </a:p>
        </p:txBody>
      </p:sp>
      <p:sp>
        <p:nvSpPr>
          <p:cNvPr id="145" name="土木系館"/>
          <p:cNvSpPr/>
          <p:nvPr/>
        </p:nvSpPr>
        <p:spPr>
          <a:xfrm>
            <a:off x="4726186" y="1981200"/>
            <a:ext cx="1270001" cy="12700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土木系館</a:t>
            </a:r>
          </a:p>
        </p:txBody>
      </p:sp>
      <p:sp>
        <p:nvSpPr>
          <p:cNvPr id="146" name="文學院"/>
          <p:cNvSpPr/>
          <p:nvPr/>
        </p:nvSpPr>
        <p:spPr>
          <a:xfrm>
            <a:off x="3429000" y="1981200"/>
            <a:ext cx="1270000" cy="12700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文學院</a:t>
            </a:r>
          </a:p>
        </p:txBody>
      </p:sp>
      <p:sp>
        <p:nvSpPr>
          <p:cNvPr id="147" name="機會命運"/>
          <p:cNvSpPr/>
          <p:nvPr/>
        </p:nvSpPr>
        <p:spPr>
          <a:xfrm>
            <a:off x="2159000" y="1981200"/>
            <a:ext cx="1270000" cy="12700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機會命運</a:t>
            </a:r>
          </a:p>
        </p:txBody>
      </p:sp>
      <p:sp>
        <p:nvSpPr>
          <p:cNvPr id="148" name="社科院"/>
          <p:cNvSpPr/>
          <p:nvPr/>
        </p:nvSpPr>
        <p:spPr>
          <a:xfrm>
            <a:off x="8360173" y="1981200"/>
            <a:ext cx="1270001" cy="12700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社科院</a:t>
            </a:r>
          </a:p>
        </p:txBody>
      </p:sp>
      <p:sp>
        <p:nvSpPr>
          <p:cNvPr id="149" name="工科海"/>
          <p:cNvSpPr/>
          <p:nvPr/>
        </p:nvSpPr>
        <p:spPr>
          <a:xfrm>
            <a:off x="10825760" y="5740400"/>
            <a:ext cx="1270001" cy="12700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工科海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大標題"/>
          <p:cNvSpPr txBox="1"/>
          <p:nvPr>
            <p:ph type="ctrTitle"/>
          </p:nvPr>
        </p:nvSpPr>
        <p:spPr>
          <a:xfrm>
            <a:off x="3222624" y="2043906"/>
            <a:ext cx="9810751" cy="309562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4" name="生科館"/>
          <p:cNvSpPr txBox="1"/>
          <p:nvPr>
            <p:ph type="subTitle" sz="quarter" idx="1"/>
          </p:nvPr>
        </p:nvSpPr>
        <p:spPr>
          <a:xfrm>
            <a:off x="3222625" y="7897640"/>
            <a:ext cx="9810751" cy="1059657"/>
          </a:xfrm>
          <a:prstGeom prst="rect">
            <a:avLst/>
          </a:prstGeom>
        </p:spPr>
        <p:txBody>
          <a:bodyPr/>
          <a:lstStyle/>
          <a:p>
            <a:pPr/>
            <a:r>
              <a:t>生科館</a:t>
            </a:r>
          </a:p>
        </p:txBody>
      </p:sp>
      <p:pic>
        <p:nvPicPr>
          <p:cNvPr id="185" name="1190995231.jpg" descr="119099523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31268" y="734218"/>
            <a:ext cx="8793464" cy="6595099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大標題"/>
          <p:cNvSpPr txBox="1"/>
          <p:nvPr>
            <p:ph type="ctrTitle"/>
          </p:nvPr>
        </p:nvSpPr>
        <p:spPr>
          <a:xfrm>
            <a:off x="3222624" y="2043906"/>
            <a:ext cx="9810751" cy="309562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8" name="地理系館"/>
          <p:cNvSpPr txBox="1"/>
          <p:nvPr>
            <p:ph type="subTitle" sz="quarter" idx="1"/>
          </p:nvPr>
        </p:nvSpPr>
        <p:spPr>
          <a:xfrm>
            <a:off x="3222625" y="7762240"/>
            <a:ext cx="9810751" cy="1059657"/>
          </a:xfrm>
          <a:prstGeom prst="rect">
            <a:avLst/>
          </a:prstGeom>
        </p:spPr>
        <p:txBody>
          <a:bodyPr/>
          <a:lstStyle/>
          <a:p>
            <a:pPr/>
            <a:r>
              <a:t>地理系館</a:t>
            </a:r>
          </a:p>
        </p:txBody>
      </p:sp>
      <p:pic>
        <p:nvPicPr>
          <p:cNvPr id="189" name="IMG_5826.JPG" descr="IMG_5826.JP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11203" y="444499"/>
            <a:ext cx="6953536" cy="716363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之後再補拍，網路上照片都不太優"/>
          <p:cNvSpPr txBox="1"/>
          <p:nvPr>
            <p:ph type="ctrTitle"/>
          </p:nvPr>
        </p:nvSpPr>
        <p:spPr>
          <a:xfrm>
            <a:off x="3222624" y="2043906"/>
            <a:ext cx="9810751" cy="3095626"/>
          </a:xfrm>
          <a:prstGeom prst="rect">
            <a:avLst/>
          </a:prstGeom>
        </p:spPr>
        <p:txBody>
          <a:bodyPr/>
          <a:lstStyle/>
          <a:p>
            <a:pPr/>
            <a:r>
              <a:t>之後再補拍，網路上照片都不太優</a:t>
            </a:r>
          </a:p>
        </p:txBody>
      </p:sp>
      <p:sp>
        <p:nvSpPr>
          <p:cNvPr id="192" name="大一女"/>
          <p:cNvSpPr txBox="1"/>
          <p:nvPr>
            <p:ph type="subTitle" sz="quarter" idx="1"/>
          </p:nvPr>
        </p:nvSpPr>
        <p:spPr>
          <a:xfrm>
            <a:off x="3222624" y="7875073"/>
            <a:ext cx="9810751" cy="1059657"/>
          </a:xfrm>
          <a:prstGeom prst="rect">
            <a:avLst/>
          </a:prstGeom>
        </p:spPr>
        <p:txBody>
          <a:bodyPr/>
          <a:lstStyle/>
          <a:p>
            <a:pPr/>
            <a:r>
              <a:t>大一女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大標題"/>
          <p:cNvSpPr txBox="1"/>
          <p:nvPr>
            <p:ph type="ctrTitle"/>
          </p:nvPr>
        </p:nvSpPr>
        <p:spPr>
          <a:xfrm>
            <a:off x="3222624" y="2043906"/>
            <a:ext cx="9810751" cy="309562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5" name="男一舍"/>
          <p:cNvSpPr txBox="1"/>
          <p:nvPr>
            <p:ph type="subTitle" sz="quarter" idx="1"/>
          </p:nvPr>
        </p:nvSpPr>
        <p:spPr>
          <a:xfrm>
            <a:off x="3222625" y="7987906"/>
            <a:ext cx="9810751" cy="1059657"/>
          </a:xfrm>
          <a:prstGeom prst="rect">
            <a:avLst/>
          </a:prstGeom>
        </p:spPr>
        <p:txBody>
          <a:bodyPr/>
          <a:lstStyle/>
          <a:p>
            <a:pPr/>
            <a:r>
              <a:t>男一舍</a:t>
            </a:r>
          </a:p>
        </p:txBody>
      </p:sp>
      <p:pic>
        <p:nvPicPr>
          <p:cNvPr id="196" name="S1-Exterior(F1).jpg" descr="S1-Exterior(F1)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4205" y="519031"/>
            <a:ext cx="9147590" cy="6860693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大標題"/>
          <p:cNvSpPr txBox="1"/>
          <p:nvPr>
            <p:ph type="ctrTitle"/>
          </p:nvPr>
        </p:nvSpPr>
        <p:spPr>
          <a:xfrm>
            <a:off x="3222624" y="2043906"/>
            <a:ext cx="9810751" cy="309562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9" name="工科海"/>
          <p:cNvSpPr txBox="1"/>
          <p:nvPr>
            <p:ph type="subTitle" sz="quarter" idx="1"/>
          </p:nvPr>
        </p:nvSpPr>
        <p:spPr>
          <a:xfrm>
            <a:off x="3222624" y="8100739"/>
            <a:ext cx="9810751" cy="1059657"/>
          </a:xfrm>
          <a:prstGeom prst="rect">
            <a:avLst/>
          </a:prstGeom>
        </p:spPr>
        <p:txBody>
          <a:bodyPr/>
          <a:lstStyle/>
          <a:p>
            <a:pPr/>
            <a:r>
              <a:t>工科海</a:t>
            </a:r>
          </a:p>
        </p:txBody>
      </p:sp>
      <p:pic>
        <p:nvPicPr>
          <p:cNvPr id="200" name="4a9ba9a59807a.jpg" descr="4a9ba9a59807a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84953" y="734218"/>
            <a:ext cx="9170162" cy="6877622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大標題"/>
          <p:cNvSpPr txBox="1"/>
          <p:nvPr>
            <p:ph type="ctrTitle"/>
          </p:nvPr>
        </p:nvSpPr>
        <p:spPr>
          <a:xfrm>
            <a:off x="3222624" y="2043906"/>
            <a:ext cx="9810751" cy="309562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3" name="活大"/>
          <p:cNvSpPr txBox="1"/>
          <p:nvPr>
            <p:ph type="subTitle" sz="quarter" idx="1"/>
          </p:nvPr>
        </p:nvSpPr>
        <p:spPr>
          <a:xfrm>
            <a:off x="3222624" y="8033039"/>
            <a:ext cx="9810751" cy="1059658"/>
          </a:xfrm>
          <a:prstGeom prst="rect">
            <a:avLst/>
          </a:prstGeom>
        </p:spPr>
        <p:txBody>
          <a:bodyPr/>
          <a:lstStyle/>
          <a:p>
            <a:pPr/>
            <a:r>
              <a:t>活大</a:t>
            </a:r>
          </a:p>
        </p:txBody>
      </p:sp>
      <p:pic>
        <p:nvPicPr>
          <p:cNvPr id="204" name="260213162857008-taida-diyi-huodongzhongxin-wangda.jpg" descr="260213162857008-taida-diyi-huodongzhongxin-wangda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02065" y="761618"/>
            <a:ext cx="8651870" cy="681054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大標題"/>
          <p:cNvSpPr txBox="1"/>
          <p:nvPr>
            <p:ph type="ctrTitle"/>
          </p:nvPr>
        </p:nvSpPr>
        <p:spPr>
          <a:xfrm>
            <a:off x="3222624" y="2043906"/>
            <a:ext cx="9810751" cy="309562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7" name="霖澤館"/>
          <p:cNvSpPr txBox="1"/>
          <p:nvPr>
            <p:ph type="subTitle" sz="quarter" idx="1"/>
          </p:nvPr>
        </p:nvSpPr>
        <p:spPr>
          <a:xfrm>
            <a:off x="3222625" y="8236139"/>
            <a:ext cx="9810751" cy="1059657"/>
          </a:xfrm>
          <a:prstGeom prst="rect">
            <a:avLst/>
          </a:prstGeom>
        </p:spPr>
        <p:txBody>
          <a:bodyPr/>
          <a:lstStyle/>
          <a:p>
            <a:pPr/>
            <a:r>
              <a:t>霖澤館</a:t>
            </a:r>
          </a:p>
        </p:txBody>
      </p:sp>
      <p:pic>
        <p:nvPicPr>
          <p:cNvPr id="208" name="琳澤館正面.JPG" descr="琳澤館正面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43561" y="451332"/>
            <a:ext cx="9768878" cy="732665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大標題"/>
          <p:cNvSpPr txBox="1"/>
          <p:nvPr>
            <p:ph type="ctrTitle"/>
          </p:nvPr>
        </p:nvSpPr>
        <p:spPr>
          <a:xfrm>
            <a:off x="3222624" y="2043906"/>
            <a:ext cx="9810751" cy="309562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1" name="社科院"/>
          <p:cNvSpPr txBox="1"/>
          <p:nvPr>
            <p:ph type="subTitle" sz="quarter" idx="1"/>
          </p:nvPr>
        </p:nvSpPr>
        <p:spPr>
          <a:xfrm>
            <a:off x="3222624" y="7920206"/>
            <a:ext cx="9810751" cy="1059658"/>
          </a:xfrm>
          <a:prstGeom prst="rect">
            <a:avLst/>
          </a:prstGeom>
        </p:spPr>
        <p:txBody>
          <a:bodyPr/>
          <a:lstStyle/>
          <a:p>
            <a:pPr/>
            <a:r>
              <a:t>社科院</a:t>
            </a:r>
          </a:p>
        </p:txBody>
      </p:sp>
      <p:pic>
        <p:nvPicPr>
          <p:cNvPr id="212" name="a2aac87c-f0a3-4703-9c8d-71f2aa28e7b0.jpg" descr="a2aac87c-f0a3-4703-9c8d-71f2aa28e7b0.jp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1695" y="730627"/>
            <a:ext cx="14376980" cy="635634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大標題"/>
          <p:cNvSpPr txBox="1"/>
          <p:nvPr>
            <p:ph type="ctrTitle"/>
          </p:nvPr>
        </p:nvSpPr>
        <p:spPr>
          <a:xfrm>
            <a:off x="3222624" y="2043906"/>
            <a:ext cx="9810751" cy="309562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5" name="工綜"/>
          <p:cNvSpPr txBox="1"/>
          <p:nvPr>
            <p:ph type="subTitle" sz="quarter" idx="1"/>
          </p:nvPr>
        </p:nvSpPr>
        <p:spPr>
          <a:xfrm>
            <a:off x="3222625" y="8619771"/>
            <a:ext cx="9810751" cy="1059657"/>
          </a:xfrm>
          <a:prstGeom prst="rect">
            <a:avLst/>
          </a:prstGeom>
        </p:spPr>
        <p:txBody>
          <a:bodyPr/>
          <a:lstStyle/>
          <a:p>
            <a:pPr/>
            <a:r>
              <a:t>工綜</a:t>
            </a:r>
          </a:p>
        </p:txBody>
      </p:sp>
      <p:pic>
        <p:nvPicPr>
          <p:cNvPr id="216" name="10414848.jpg" descr="1041484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5078" y="338499"/>
            <a:ext cx="11585844" cy="769010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大標題"/>
          <p:cNvSpPr txBox="1"/>
          <p:nvPr>
            <p:ph type="ctrTitle"/>
          </p:nvPr>
        </p:nvSpPr>
        <p:spPr>
          <a:xfrm>
            <a:off x="3222624" y="2043906"/>
            <a:ext cx="9810751" cy="309562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9" name="森林館"/>
          <p:cNvSpPr txBox="1"/>
          <p:nvPr>
            <p:ph type="subTitle" sz="quarter" idx="1"/>
          </p:nvPr>
        </p:nvSpPr>
        <p:spPr>
          <a:xfrm>
            <a:off x="3222625" y="8416672"/>
            <a:ext cx="9810750" cy="1059657"/>
          </a:xfrm>
          <a:prstGeom prst="rect">
            <a:avLst/>
          </a:prstGeom>
        </p:spPr>
        <p:txBody>
          <a:bodyPr/>
          <a:lstStyle/>
          <a:p>
            <a:pPr/>
            <a:r>
              <a:t>森林館</a:t>
            </a:r>
          </a:p>
        </p:txBody>
      </p:sp>
      <p:pic>
        <p:nvPicPr>
          <p:cNvPr id="220" name="台大森林系館.JPG" descr="台大森林系館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91435" y="676998"/>
            <a:ext cx="9873130" cy="740484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204.jpg" descr="204.jpg"/>
          <p:cNvPicPr>
            <a:picLocks noChangeAspect="1"/>
          </p:cNvPicPr>
          <p:nvPr/>
        </p:nvPicPr>
        <p:blipFill>
          <a:blip r:embed="rId2">
            <a:extLst/>
          </a:blip>
          <a:srcRect l="10902" t="0" r="14865" b="0"/>
          <a:stretch>
            <a:fillRect/>
          </a:stretch>
        </p:blipFill>
        <p:spPr>
          <a:xfrm>
            <a:off x="-62409" y="-83344"/>
            <a:ext cx="16457551" cy="10326490"/>
          </a:xfrm>
          <a:prstGeom prst="rect">
            <a:avLst/>
          </a:prstGeom>
          <a:ln w="3175">
            <a:miter lim="400000"/>
          </a:ln>
        </p:spPr>
      </p:pic>
      <p:sp>
        <p:nvSpPr>
          <p:cNvPr id="152" name="離開"/>
          <p:cNvSpPr/>
          <p:nvPr/>
        </p:nvSpPr>
        <p:spPr>
          <a:xfrm>
            <a:off x="5029200" y="8451850"/>
            <a:ext cx="7153077" cy="136118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離開</a:t>
            </a:r>
          </a:p>
        </p:txBody>
      </p:sp>
      <p:sp>
        <p:nvSpPr>
          <p:cNvPr id="153" name="開始遊戲"/>
          <p:cNvSpPr/>
          <p:nvPr/>
        </p:nvSpPr>
        <p:spPr>
          <a:xfrm>
            <a:off x="5029200" y="932308"/>
            <a:ext cx="7153077" cy="1361184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開始遊戲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大標題"/>
          <p:cNvSpPr txBox="1"/>
          <p:nvPr>
            <p:ph type="ctrTitle"/>
          </p:nvPr>
        </p:nvSpPr>
        <p:spPr>
          <a:xfrm>
            <a:off x="3222624" y="2043906"/>
            <a:ext cx="9810751" cy="309562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3" name="土木系館"/>
          <p:cNvSpPr txBox="1"/>
          <p:nvPr>
            <p:ph type="subTitle" sz="quarter" idx="1"/>
          </p:nvPr>
        </p:nvSpPr>
        <p:spPr>
          <a:xfrm>
            <a:off x="3222624" y="8303839"/>
            <a:ext cx="9810751" cy="1059657"/>
          </a:xfrm>
          <a:prstGeom prst="rect">
            <a:avLst/>
          </a:prstGeom>
        </p:spPr>
        <p:txBody>
          <a:bodyPr/>
          <a:lstStyle/>
          <a:p>
            <a:pPr/>
            <a:r>
              <a:t>土木系館</a:t>
            </a:r>
          </a:p>
        </p:txBody>
      </p:sp>
      <p:pic>
        <p:nvPicPr>
          <p:cNvPr id="224" name="DSCN8933-1.jpg" descr="DSCN8933-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0342" y="325685"/>
            <a:ext cx="9555316" cy="7166489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大標題"/>
          <p:cNvSpPr txBox="1"/>
          <p:nvPr>
            <p:ph type="ctrTitle"/>
          </p:nvPr>
        </p:nvSpPr>
        <p:spPr>
          <a:xfrm>
            <a:off x="3222624" y="2043906"/>
            <a:ext cx="9810751" cy="309562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7" name="文學院"/>
          <p:cNvSpPr txBox="1"/>
          <p:nvPr>
            <p:ph type="subTitle" sz="quarter" idx="1"/>
          </p:nvPr>
        </p:nvSpPr>
        <p:spPr>
          <a:xfrm>
            <a:off x="3222625" y="8100739"/>
            <a:ext cx="9810751" cy="1059657"/>
          </a:xfrm>
          <a:prstGeom prst="rect">
            <a:avLst/>
          </a:prstGeom>
        </p:spPr>
        <p:txBody>
          <a:bodyPr/>
          <a:lstStyle/>
          <a:p>
            <a:pPr/>
            <a:r>
              <a:t>文學院</a:t>
            </a:r>
          </a:p>
        </p:txBody>
      </p:sp>
      <p:pic>
        <p:nvPicPr>
          <p:cNvPr id="228" name="tumblr_pjxqy0G7tm1uwn8beo1_1280.jpg" descr="tumblr_pjxqy0G7tm1uwn8beo1_128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9041" y="315932"/>
            <a:ext cx="9577918" cy="718343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大標題"/>
          <p:cNvSpPr txBox="1"/>
          <p:nvPr>
            <p:ph type="ctrTitle"/>
          </p:nvPr>
        </p:nvSpPr>
        <p:spPr>
          <a:xfrm>
            <a:off x="3222624" y="2043906"/>
            <a:ext cx="9810751" cy="309562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1" name="哲學系館"/>
          <p:cNvSpPr txBox="1"/>
          <p:nvPr>
            <p:ph type="subTitle" sz="quarter" idx="1"/>
          </p:nvPr>
        </p:nvSpPr>
        <p:spPr>
          <a:xfrm>
            <a:off x="3222625" y="8371538"/>
            <a:ext cx="9810751" cy="1059658"/>
          </a:xfrm>
          <a:prstGeom prst="rect">
            <a:avLst/>
          </a:prstGeom>
        </p:spPr>
        <p:txBody>
          <a:bodyPr/>
          <a:lstStyle/>
          <a:p>
            <a:pPr/>
            <a:r>
              <a:t>哲學系館</a:t>
            </a:r>
          </a:p>
        </p:txBody>
      </p:sp>
      <p:pic>
        <p:nvPicPr>
          <p:cNvPr id="232" name="polyurethanefoam_3930.jpg" descr="polyurethanefoam_393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3372" y="598266"/>
            <a:ext cx="12735455" cy="716369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大標題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總圖"/>
          <p:cNvSpPr txBox="1"/>
          <p:nvPr>
            <p:ph type="subTitle" sz="quarter" idx="1"/>
          </p:nvPr>
        </p:nvSpPr>
        <p:spPr>
          <a:xfrm>
            <a:off x="3222624" y="8597204"/>
            <a:ext cx="9810752" cy="1059658"/>
          </a:xfrm>
          <a:prstGeom prst="rect">
            <a:avLst/>
          </a:prstGeom>
        </p:spPr>
        <p:txBody>
          <a:bodyPr/>
          <a:lstStyle/>
          <a:p>
            <a:pPr/>
            <a:r>
              <a:t>總圖</a:t>
            </a:r>
          </a:p>
        </p:txBody>
      </p:sp>
      <p:pic>
        <p:nvPicPr>
          <p:cNvPr id="157" name="JQjbuucryTmcTzySsltwmTSlLP.jpg" descr="JQjbuucryTmcTzySsltwmTSlLP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63019" y="1482179"/>
            <a:ext cx="7929962" cy="5866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大標題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0" name="送到城中校區"/>
          <p:cNvSpPr txBox="1"/>
          <p:nvPr>
            <p:ph type="subTitle" sz="quarter" idx="1"/>
          </p:nvPr>
        </p:nvSpPr>
        <p:spPr>
          <a:xfrm>
            <a:off x="3222625" y="7739673"/>
            <a:ext cx="9810751" cy="1059658"/>
          </a:xfrm>
          <a:prstGeom prst="rect">
            <a:avLst/>
          </a:prstGeom>
        </p:spPr>
        <p:txBody>
          <a:bodyPr/>
          <a:lstStyle/>
          <a:p>
            <a:pPr/>
            <a:r>
              <a:t>送到城中校區</a:t>
            </a:r>
          </a:p>
        </p:txBody>
      </p:sp>
      <p:pic>
        <p:nvPicPr>
          <p:cNvPr id="161" name="socipicbus.jpg" descr="socipicbu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07079" y="1101303"/>
            <a:ext cx="8841842" cy="596016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大標題"/>
          <p:cNvSpPr txBox="1"/>
          <p:nvPr>
            <p:ph type="ctrTitle"/>
          </p:nvPr>
        </p:nvSpPr>
        <p:spPr>
          <a:xfrm>
            <a:off x="3222624" y="2043906"/>
            <a:ext cx="9810751" cy="309562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水源市場"/>
          <p:cNvSpPr txBox="1"/>
          <p:nvPr>
            <p:ph type="subTitle" sz="quarter" idx="1"/>
          </p:nvPr>
        </p:nvSpPr>
        <p:spPr>
          <a:xfrm>
            <a:off x="3222625" y="7784807"/>
            <a:ext cx="9810751" cy="1059657"/>
          </a:xfrm>
          <a:prstGeom prst="rect">
            <a:avLst/>
          </a:prstGeom>
        </p:spPr>
        <p:txBody>
          <a:bodyPr/>
          <a:lstStyle/>
          <a:p>
            <a:pPr/>
            <a:r>
              <a:t>水源市場</a:t>
            </a:r>
          </a:p>
        </p:txBody>
      </p:sp>
      <p:pic>
        <p:nvPicPr>
          <p:cNvPr id="165" name="2018051500080735.jpg" descr="201805150008073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85065" y="0"/>
            <a:ext cx="10885870" cy="7255432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大標題"/>
          <p:cNvSpPr txBox="1"/>
          <p:nvPr>
            <p:ph type="ctrTitle"/>
          </p:nvPr>
        </p:nvSpPr>
        <p:spPr>
          <a:xfrm>
            <a:off x="3222624" y="2043906"/>
            <a:ext cx="9810751" cy="309562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8" name="機會命運"/>
          <p:cNvSpPr txBox="1"/>
          <p:nvPr>
            <p:ph type="subTitle" sz="quarter" idx="1"/>
          </p:nvPr>
        </p:nvSpPr>
        <p:spPr>
          <a:xfrm>
            <a:off x="3222625" y="8100739"/>
            <a:ext cx="9810751" cy="1059657"/>
          </a:xfrm>
          <a:prstGeom prst="rect">
            <a:avLst/>
          </a:prstGeom>
        </p:spPr>
        <p:txBody>
          <a:bodyPr/>
          <a:lstStyle/>
          <a:p>
            <a:pPr/>
            <a:r>
              <a:t>機會命運</a:t>
            </a:r>
          </a:p>
        </p:txBody>
      </p:sp>
      <p:pic>
        <p:nvPicPr>
          <p:cNvPr id="169" name="change.jpg" descr="chan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65797" y="1937655"/>
            <a:ext cx="6524406" cy="450184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大標題"/>
          <p:cNvSpPr txBox="1"/>
          <p:nvPr>
            <p:ph type="ctrTitle"/>
          </p:nvPr>
        </p:nvSpPr>
        <p:spPr>
          <a:xfrm>
            <a:off x="3222624" y="2043906"/>
            <a:ext cx="9810751" cy="309562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2" name="行政大樓"/>
          <p:cNvSpPr txBox="1"/>
          <p:nvPr>
            <p:ph type="subTitle" sz="quarter" idx="1"/>
          </p:nvPr>
        </p:nvSpPr>
        <p:spPr>
          <a:xfrm>
            <a:off x="3222625" y="7739673"/>
            <a:ext cx="9810751" cy="1059658"/>
          </a:xfrm>
          <a:prstGeom prst="rect">
            <a:avLst/>
          </a:prstGeom>
        </p:spPr>
        <p:txBody>
          <a:bodyPr/>
          <a:lstStyle/>
          <a:p>
            <a:pPr/>
            <a:r>
              <a:t>行政大樓</a:t>
            </a:r>
          </a:p>
        </p:txBody>
      </p:sp>
      <p:pic>
        <p:nvPicPr>
          <p:cNvPr id="173" name="4699855105_cb38c8023d.jpg" descr="4699855105_cb38c8023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57937" y="971712"/>
            <a:ext cx="8940126" cy="595412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大標題"/>
          <p:cNvSpPr txBox="1"/>
          <p:nvPr>
            <p:ph type="ctrTitle"/>
          </p:nvPr>
        </p:nvSpPr>
        <p:spPr>
          <a:xfrm>
            <a:off x="3222624" y="2043906"/>
            <a:ext cx="9810751" cy="309562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6" name="管一"/>
          <p:cNvSpPr txBox="1"/>
          <p:nvPr>
            <p:ph type="subTitle" sz="quarter" idx="1"/>
          </p:nvPr>
        </p:nvSpPr>
        <p:spPr>
          <a:xfrm>
            <a:off x="3222624" y="7649407"/>
            <a:ext cx="9810751" cy="1059657"/>
          </a:xfrm>
          <a:prstGeom prst="rect">
            <a:avLst/>
          </a:prstGeom>
        </p:spPr>
        <p:txBody>
          <a:bodyPr/>
          <a:lstStyle/>
          <a:p>
            <a:pPr/>
            <a:r>
              <a:t>管一</a:t>
            </a:r>
          </a:p>
        </p:txBody>
      </p:sp>
      <p:pic>
        <p:nvPicPr>
          <p:cNvPr id="177" name="0d3c569533c3ee143a8c5970882eeb18.jpg" descr="0d3c569533c3ee143a8c5970882eeb1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60421" y="589686"/>
            <a:ext cx="10613027" cy="7070929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大標題"/>
          <p:cNvSpPr txBox="1"/>
          <p:nvPr>
            <p:ph type="ctrTitle"/>
          </p:nvPr>
        </p:nvSpPr>
        <p:spPr>
          <a:xfrm>
            <a:off x="3222624" y="2043906"/>
            <a:ext cx="9810751" cy="309562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0" name="管二"/>
          <p:cNvSpPr txBox="1"/>
          <p:nvPr>
            <p:ph type="subTitle" sz="quarter" idx="1"/>
          </p:nvPr>
        </p:nvSpPr>
        <p:spPr>
          <a:xfrm>
            <a:off x="3222624" y="8010473"/>
            <a:ext cx="9810751" cy="1059657"/>
          </a:xfrm>
          <a:prstGeom prst="rect">
            <a:avLst/>
          </a:prstGeom>
        </p:spPr>
        <p:txBody>
          <a:bodyPr/>
          <a:lstStyle/>
          <a:p>
            <a:pPr/>
            <a:r>
              <a:t>管二</a:t>
            </a:r>
          </a:p>
        </p:txBody>
      </p:sp>
      <p:pic>
        <p:nvPicPr>
          <p:cNvPr id="181" name="images.jpeg" descr="images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86945" y="1470112"/>
            <a:ext cx="7882110" cy="590397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47625" tIns="47625" rIns="47625" bIns="47625" numCol="1" spcCol="38100" rtlCol="0" anchor="ctr" upright="0">
        <a:spAutoFit/>
      </a:bodyPr>
      <a:lstStyle>
        <a:defPPr marL="0" marR="0" indent="0" algn="ctr" defTabSz="60854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47625" tIns="47625" rIns="47625" bIns="47625" numCol="1" spcCol="38100" rtlCol="0" anchor="ctr" upright="0">
        <a:spAutoFit/>
      </a:bodyPr>
      <a:lstStyle>
        <a:defPPr marL="0" marR="0" indent="0" algn="ctr" defTabSz="60854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47625" tIns="47625" rIns="47625" bIns="47625" numCol="1" spcCol="38100" rtlCol="0" anchor="ctr" upright="0">
        <a:spAutoFit/>
      </a:bodyPr>
      <a:lstStyle>
        <a:defPPr marL="0" marR="0" indent="0" algn="ctr" defTabSz="60854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47625" tIns="47625" rIns="47625" bIns="47625" numCol="1" spcCol="38100" rtlCol="0" anchor="ctr" upright="0">
        <a:spAutoFit/>
      </a:bodyPr>
      <a:lstStyle>
        <a:defPPr marL="0" marR="0" indent="0" algn="ctr" defTabSz="60854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